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72" r:id="rId4"/>
    <p:sldId id="273" r:id="rId5"/>
    <p:sldId id="270" r:id="rId6"/>
    <p:sldId id="274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copie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 </a:t>
            </a:r>
            <a:r>
              <a:rPr lang="fr-FR" sz="2800" dirty="0"/>
              <a:t>: </a:t>
            </a:r>
            <a:r>
              <a:rPr lang="fr-FR" sz="4400" dirty="0">
                <a:latin typeface="Cursive standard" pitchFamily="2" charset="0"/>
              </a:rPr>
              <a:t>p, q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EC979"/>
                </a:solidFill>
              </a:rPr>
              <a:t>CE2 </a:t>
            </a:r>
            <a:r>
              <a:rPr lang="fr-FR" sz="2800" dirty="0"/>
              <a:t>: </a:t>
            </a:r>
            <a:r>
              <a:rPr lang="fr-FR" sz="4400" dirty="0">
                <a:latin typeface="Cursive standard" pitchFamily="2" charset="0"/>
              </a:rPr>
              <a:t>A, N, 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copie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 </a:t>
            </a:r>
            <a:r>
              <a:rPr lang="fr-FR" sz="2800" dirty="0"/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/>
              <a:t>La maman embrasse sa petite fille. Elle lui offre deux billes.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EC979"/>
                </a:solidFill>
              </a:rPr>
              <a:t>CE2 </a:t>
            </a:r>
            <a:r>
              <a:rPr lang="fr-FR" sz="2800" dirty="0"/>
              <a:t>: </a:t>
            </a:r>
          </a:p>
          <a:p>
            <a:pPr>
              <a:lnSpc>
                <a:spcPct val="150000"/>
              </a:lnSpc>
            </a:pPr>
            <a:r>
              <a:rPr lang="fr-FR" sz="4600" dirty="0"/>
              <a:t>La maman embrasse sa petite fille. Elle lui offre deux sacs de billes pour son anniversaire.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05846" y="6088470"/>
            <a:ext cx="7931224" cy="10214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E2 Je copie efficacement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9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Puis fiche 2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199286" y="5903804"/>
            <a:ext cx="7931224" cy="10214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E2 Je copie efficacement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23790D5-0924-4F77-9A04-AD6C2112B8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00" t="15000" r="45275" b="6601"/>
          <a:stretch/>
        </p:blipFill>
        <p:spPr>
          <a:xfrm>
            <a:off x="2534663" y="1488825"/>
            <a:ext cx="2736304" cy="403244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77C409B-971C-4852-A6B9-BCFDD592C2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800" t="15159" r="46063" b="9400"/>
          <a:stretch/>
        </p:blipFill>
        <p:spPr>
          <a:xfrm>
            <a:off x="6804922" y="1488825"/>
            <a:ext cx="2664296" cy="388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8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La maison hantée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FF0000"/>
                </a:solidFill>
              </a:rPr>
              <a:t>Raconte comment tu décorerais les pièces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>
                <a:solidFill>
                  <a:srgbClr val="FF0000"/>
                </a:solidFill>
              </a:rPr>
              <a:t>de ta maison pour Halloween.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Utilise au moins 3 mots (CE1) ou 4 mots (CE2) de la fiche « Autour du mot » que tu as travaillée. </a:t>
            </a:r>
          </a:p>
          <a:p>
            <a:pPr>
              <a:lnSpc>
                <a:spcPct val="150000"/>
              </a:lnSpc>
            </a:pPr>
            <a:r>
              <a:rPr lang="fr-FR" sz="3600" dirty="0"/>
              <a:t>Au moins 2 informations différentes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2B73A11-8976-3487-E496-1917F6E45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7572" y="261938"/>
            <a:ext cx="25908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Texte sur la Préhistoire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529AF27-01DA-4106-8A58-2B1C97E45DC7}"/>
              </a:ext>
            </a:extLst>
          </p:cNvPr>
          <p:cNvSpPr txBox="1">
            <a:spLocks/>
          </p:cNvSpPr>
          <p:nvPr/>
        </p:nvSpPr>
        <p:spPr>
          <a:xfrm>
            <a:off x="2147977" y="1433475"/>
            <a:ext cx="4114800" cy="4819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4944A"/>
                </a:solidFill>
              </a:rPr>
              <a:t>Que peignaient les hommes dans les grottes ?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/>
              <a:t>2 phrases</a:t>
            </a:r>
          </a:p>
          <a:p>
            <a:r>
              <a:rPr lang="fr-FR" sz="2000" i="1" dirty="0"/>
              <a:t>Écrire à l’imparfait</a:t>
            </a:r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7F34A0A-B00C-4AA1-A321-BA4A5D023D41}"/>
              </a:ext>
            </a:extLst>
          </p:cNvPr>
          <p:cNvSpPr txBox="1">
            <a:spLocks/>
          </p:cNvSpPr>
          <p:nvPr/>
        </p:nvSpPr>
        <p:spPr>
          <a:xfrm>
            <a:off x="6550809" y="1433474"/>
            <a:ext cx="4114800" cy="516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9EC979"/>
                </a:solidFill>
              </a:rPr>
              <a:t>Qui était Lucy ?</a:t>
            </a:r>
          </a:p>
          <a:p>
            <a:endParaRPr lang="fr-FR" sz="2000" i="1" dirty="0">
              <a:solidFill>
                <a:srgbClr val="9EC979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/>
              <a:t>3 phrases</a:t>
            </a:r>
          </a:p>
          <a:p>
            <a:r>
              <a:rPr lang="fr-FR" sz="2000" i="1" dirty="0"/>
              <a:t>Écrire à l’imparfait</a:t>
            </a:r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6F9DA15-E688-4BD8-8D00-9A122C476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917" y="2553113"/>
            <a:ext cx="3283055" cy="232652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D29B1D7-6E45-4C08-9BFB-66094ABDB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1833" y="2571120"/>
            <a:ext cx="3283776" cy="230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069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190</Words>
  <Application>Microsoft Office PowerPoint</Application>
  <PresentationFormat>Grand écran</PresentationFormat>
  <Paragraphs>57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</vt:lpstr>
      <vt:lpstr>Je copie</vt:lpstr>
      <vt:lpstr>Puis fiche 2 :</vt:lpstr>
      <vt:lpstr>La maison hantée</vt:lpstr>
      <vt:lpstr>Texte sur la Préhistoire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2022-07-16T17:47:28Z</dcterms:modified>
</cp:coreProperties>
</file>